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90.png" Type="http://schemas.openxmlformats.org/officeDocument/2006/relationships/image"/><Relationship Id="rId12" Target="../media/image91.png" Type="http://schemas.openxmlformats.org/officeDocument/2006/relationships/image"/><Relationship Id="rId13" Target="../media/image92.png" Type="http://schemas.openxmlformats.org/officeDocument/2006/relationships/image"/><Relationship Id="rId14" Target="../media/image89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78.png" Type="http://schemas.openxmlformats.org/officeDocument/2006/relationships/image"/><Relationship Id="rId19" Target="../media/image93.png" Type="http://schemas.openxmlformats.org/officeDocument/2006/relationships/image"/><Relationship Id="rId2" Target="../media/image1.png" Type="http://schemas.openxmlformats.org/officeDocument/2006/relationships/image"/><Relationship Id="rId20" Target="../media/image94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86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95.png" Type="http://schemas.openxmlformats.org/officeDocument/2006/relationships/image"/><Relationship Id="rId12" Target="../media/image96.png" Type="http://schemas.openxmlformats.org/officeDocument/2006/relationships/image"/><Relationship Id="rId13" Target="../media/image97.png" Type="http://schemas.openxmlformats.org/officeDocument/2006/relationships/image"/><Relationship Id="rId14" Target="../media/image98.png" Type="http://schemas.openxmlformats.org/officeDocument/2006/relationships/image"/><Relationship Id="rId15" Target="../media/image99.png" Type="http://schemas.openxmlformats.org/officeDocument/2006/relationships/image"/><Relationship Id="rId16" Target="../media/image100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103.png" Type="http://schemas.openxmlformats.org/officeDocument/2006/relationships/image"/><Relationship Id="rId12" Target="../media/image104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101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02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10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png" Type="http://schemas.openxmlformats.org/officeDocument/2006/relationships/image"/><Relationship Id="rId11" Target="../media/image108.png" Type="http://schemas.openxmlformats.org/officeDocument/2006/relationships/image"/><Relationship Id="rId12" Target="../media/image109.png" Type="http://schemas.openxmlformats.org/officeDocument/2006/relationships/image"/><Relationship Id="rId13" Target="../media/image110.png" Type="http://schemas.openxmlformats.org/officeDocument/2006/relationships/image"/><Relationship Id="rId14" Target="../media/image111.png" Type="http://schemas.openxmlformats.org/officeDocument/2006/relationships/image"/><Relationship Id="rId15" Target="../media/image112.png" Type="http://schemas.openxmlformats.org/officeDocument/2006/relationships/image"/><Relationship Id="rId16" Target="../media/image113.png" Type="http://schemas.openxmlformats.org/officeDocument/2006/relationships/image"/><Relationship Id="rId17" Target="../media/image114.png" Type="http://schemas.openxmlformats.org/officeDocument/2006/relationships/image"/><Relationship Id="rId18" Target="../media/image115.png" Type="http://schemas.openxmlformats.org/officeDocument/2006/relationships/image"/><Relationship Id="rId19" Target="../media/image116.png" Type="http://schemas.openxmlformats.org/officeDocument/2006/relationships/image"/><Relationship Id="rId2" Target="../media/image1.png" Type="http://schemas.openxmlformats.org/officeDocument/2006/relationships/image"/><Relationship Id="rId20" Target="../media/image117.png" Type="http://schemas.openxmlformats.org/officeDocument/2006/relationships/image"/><Relationship Id="rId21" Target="../media/image118.png" Type="http://schemas.openxmlformats.org/officeDocument/2006/relationships/image"/><Relationship Id="rId22" Target="../media/image119.png" Type="http://schemas.openxmlformats.org/officeDocument/2006/relationships/image"/><Relationship Id="rId23" Target="../media/image120.png" Type="http://schemas.openxmlformats.org/officeDocument/2006/relationships/image"/><Relationship Id="rId24" Target="../media/image12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06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png" Type="http://schemas.openxmlformats.org/officeDocument/2006/relationships/image"/><Relationship Id="rId12" Target="../media/image122.png" Type="http://schemas.openxmlformats.org/officeDocument/2006/relationships/image"/><Relationship Id="rId13" Target="../media/image123.png" Type="http://schemas.openxmlformats.org/officeDocument/2006/relationships/image"/><Relationship Id="rId14" Target="../media/image124.png" Type="http://schemas.openxmlformats.org/officeDocument/2006/relationships/image"/><Relationship Id="rId15" Target="../media/image125.png" Type="http://schemas.openxmlformats.org/officeDocument/2006/relationships/image"/><Relationship Id="rId16" Target="../media/image126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06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png" Type="http://schemas.openxmlformats.org/officeDocument/2006/relationships/image"/><Relationship Id="rId12" Target="../media/image127.png" Type="http://schemas.openxmlformats.org/officeDocument/2006/relationships/image"/><Relationship Id="rId13" Target="../media/image128.png" Type="http://schemas.openxmlformats.org/officeDocument/2006/relationships/image"/><Relationship Id="rId14" Target="../media/image129.png" Type="http://schemas.openxmlformats.org/officeDocument/2006/relationships/image"/><Relationship Id="rId15" Target="../media/image130.png" Type="http://schemas.openxmlformats.org/officeDocument/2006/relationships/image"/><Relationship Id="rId16" Target="../media/image131.png" Type="http://schemas.openxmlformats.org/officeDocument/2006/relationships/image"/><Relationship Id="rId17" Target="../media/image132.png" Type="http://schemas.openxmlformats.org/officeDocument/2006/relationships/image"/><Relationship Id="rId18" Target="../media/image133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06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34.png" Type="http://schemas.openxmlformats.org/officeDocument/2006/relationships/image"/><Relationship Id="rId12" Target="../media/image135.png" Type="http://schemas.openxmlformats.org/officeDocument/2006/relationships/image"/><Relationship Id="rId13" Target="../media/image136.png" Type="http://schemas.openxmlformats.org/officeDocument/2006/relationships/image"/><Relationship Id="rId14" Target="../media/image137.png" Type="http://schemas.openxmlformats.org/officeDocument/2006/relationships/image"/><Relationship Id="rId15" Target="../media/image138.png" Type="http://schemas.openxmlformats.org/officeDocument/2006/relationships/image"/><Relationship Id="rId16" Target="../media/image139.png" Type="http://schemas.openxmlformats.org/officeDocument/2006/relationships/image"/><Relationship Id="rId17" Target="../media/image140.png" Type="http://schemas.openxmlformats.org/officeDocument/2006/relationships/image"/><Relationship Id="rId18" Target="../media/image141.png" Type="http://schemas.openxmlformats.org/officeDocument/2006/relationships/image"/><Relationship Id="rId19" Target="../media/image142.png" Type="http://schemas.openxmlformats.org/officeDocument/2006/relationships/image"/><Relationship Id="rId2" Target="../media/image1.png" Type="http://schemas.openxmlformats.org/officeDocument/2006/relationships/image"/><Relationship Id="rId20" Target="../media/image143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06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34.png" Type="http://schemas.openxmlformats.org/officeDocument/2006/relationships/image"/><Relationship Id="rId12" Target="../media/image144.png" Type="http://schemas.openxmlformats.org/officeDocument/2006/relationships/image"/><Relationship Id="rId13" Target="../media/image145.png" Type="http://schemas.openxmlformats.org/officeDocument/2006/relationships/image"/><Relationship Id="rId14" Target="../media/image146.png" Type="http://schemas.openxmlformats.org/officeDocument/2006/relationships/image"/><Relationship Id="rId15" Target="../media/image147.png" Type="http://schemas.openxmlformats.org/officeDocument/2006/relationships/image"/><Relationship Id="rId16" Target="../media/image148.png" Type="http://schemas.openxmlformats.org/officeDocument/2006/relationships/image"/><Relationship Id="rId17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06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34.png" Type="http://schemas.openxmlformats.org/officeDocument/2006/relationships/image"/><Relationship Id="rId12" Target="../media/image149.png" Type="http://schemas.openxmlformats.org/officeDocument/2006/relationships/image"/><Relationship Id="rId13" Target="../media/image150.png" Type="http://schemas.openxmlformats.org/officeDocument/2006/relationships/image"/><Relationship Id="rId14" Target="../media/image151.png" Type="http://schemas.openxmlformats.org/officeDocument/2006/relationships/image"/><Relationship Id="rId15" Target="../media/image152.png" Type="http://schemas.openxmlformats.org/officeDocument/2006/relationships/image"/><Relationship Id="rId16" Target="../media/image153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06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18" Target="../media/image23.png" Type="http://schemas.openxmlformats.org/officeDocument/2006/relationships/image"/><Relationship Id="rId19" Target="../media/image24.png" Type="http://schemas.openxmlformats.org/officeDocument/2006/relationships/image"/><Relationship Id="rId2" Target="../media/image1.png" Type="http://schemas.openxmlformats.org/officeDocument/2006/relationships/image"/><Relationship Id="rId20" Target="../media/image25.png" Type="http://schemas.openxmlformats.org/officeDocument/2006/relationships/image"/><Relationship Id="rId21" Target="../media/image26.png" Type="http://schemas.openxmlformats.org/officeDocument/2006/relationships/image"/><Relationship Id="rId22" Target="../media/image27.png" Type="http://schemas.openxmlformats.org/officeDocument/2006/relationships/image"/><Relationship Id="rId23" Target="../media/image28.png" Type="http://schemas.openxmlformats.org/officeDocument/2006/relationships/image"/><Relationship Id="rId24" Target="../media/image29.png" Type="http://schemas.openxmlformats.org/officeDocument/2006/relationships/image"/><Relationship Id="rId25" Target="../media/image30.png" Type="http://schemas.openxmlformats.org/officeDocument/2006/relationships/image"/><Relationship Id="rId26" Target="../media/image31.png" Type="http://schemas.openxmlformats.org/officeDocument/2006/relationships/image"/><Relationship Id="rId27" Target="../media/image32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7.png" Type="http://schemas.openxmlformats.org/officeDocument/2006/relationships/image"/><Relationship Id="rId7" Target="../media/image10.png" Type="http://schemas.openxmlformats.org/officeDocument/2006/relationships/image"/><Relationship Id="rId8" Target="../media/image12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154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7.png" Type="http://schemas.openxmlformats.org/officeDocument/2006/relationships/image"/><Relationship Id="rId11" Target="../media/image76.png" Type="http://schemas.openxmlformats.org/officeDocument/2006/relationships/image"/><Relationship Id="rId12" Target="../media/image158.png" Type="http://schemas.openxmlformats.org/officeDocument/2006/relationships/image"/><Relationship Id="rId13" Target="../media/image159.png" Type="http://schemas.openxmlformats.org/officeDocument/2006/relationships/image"/><Relationship Id="rId14" Target="../media/image39.png" Type="http://schemas.openxmlformats.org/officeDocument/2006/relationships/image"/><Relationship Id="rId15" Target="../media/image160.png" Type="http://schemas.openxmlformats.org/officeDocument/2006/relationships/image"/><Relationship Id="rId16" Target="../media/image161.png" Type="http://schemas.openxmlformats.org/officeDocument/2006/relationships/image"/><Relationship Id="rId17" Target="../media/image162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55.png" Type="http://schemas.openxmlformats.org/officeDocument/2006/relationships/image"/><Relationship Id="rId9" Target="../media/image15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5.png" Type="http://schemas.openxmlformats.org/officeDocument/2006/relationships/image"/><Relationship Id="rId11" Target="../media/image161.png" Type="http://schemas.openxmlformats.org/officeDocument/2006/relationships/image"/><Relationship Id="rId12" Target="../media/image166.png" Type="http://schemas.openxmlformats.org/officeDocument/2006/relationships/image"/><Relationship Id="rId13" Target="../media/image167.png" Type="http://schemas.openxmlformats.org/officeDocument/2006/relationships/image"/><Relationship Id="rId14" Target="../media/image168.png" Type="http://schemas.openxmlformats.org/officeDocument/2006/relationships/image"/><Relationship Id="rId15" Target="../media/image169.png" Type="http://schemas.openxmlformats.org/officeDocument/2006/relationships/image"/><Relationship Id="rId16" Target="../media/image170.png" Type="http://schemas.openxmlformats.org/officeDocument/2006/relationships/image"/><Relationship Id="rId17" Target="../media/image171.png" Type="http://schemas.openxmlformats.org/officeDocument/2006/relationships/image"/><Relationship Id="rId18" Target="../media/image159.png" Type="http://schemas.openxmlformats.org/officeDocument/2006/relationships/image"/><Relationship Id="rId19" Target="../media/image39.png" Type="http://schemas.openxmlformats.org/officeDocument/2006/relationships/image"/><Relationship Id="rId2" Target="../media/image1.png" Type="http://schemas.openxmlformats.org/officeDocument/2006/relationships/image"/><Relationship Id="rId20" Target="../media/image160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63.png" Type="http://schemas.openxmlformats.org/officeDocument/2006/relationships/image"/><Relationship Id="rId9" Target="../media/image16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3.png" Type="http://schemas.openxmlformats.org/officeDocument/2006/relationships/image"/><Relationship Id="rId11" Target="../media/image174.png" Type="http://schemas.openxmlformats.org/officeDocument/2006/relationships/image"/><Relationship Id="rId12" Target="../media/image175.png" Type="http://schemas.openxmlformats.org/officeDocument/2006/relationships/image"/><Relationship Id="rId13" Target="../media/image176.png" Type="http://schemas.openxmlformats.org/officeDocument/2006/relationships/image"/><Relationship Id="rId14" Target="../media/image159.png" Type="http://schemas.openxmlformats.org/officeDocument/2006/relationships/image"/><Relationship Id="rId15" Target="../media/image39.png" Type="http://schemas.openxmlformats.org/officeDocument/2006/relationships/image"/><Relationship Id="rId16" Target="../media/image160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61.png" Type="http://schemas.openxmlformats.org/officeDocument/2006/relationships/image"/><Relationship Id="rId9" Target="../media/image17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1.png" Type="http://schemas.openxmlformats.org/officeDocument/2006/relationships/image"/><Relationship Id="rId11" Target="../media/image179.png" Type="http://schemas.openxmlformats.org/officeDocument/2006/relationships/image"/><Relationship Id="rId12" Target="../media/image180.png" Type="http://schemas.openxmlformats.org/officeDocument/2006/relationships/image"/><Relationship Id="rId13" Target="../media/image181.png" Type="http://schemas.openxmlformats.org/officeDocument/2006/relationships/image"/><Relationship Id="rId14" Target="../media/image182.png" Type="http://schemas.openxmlformats.org/officeDocument/2006/relationships/image"/><Relationship Id="rId15" Target="../media/image183.png" Type="http://schemas.openxmlformats.org/officeDocument/2006/relationships/image"/><Relationship Id="rId16" Target="../media/image76.png" Type="http://schemas.openxmlformats.org/officeDocument/2006/relationships/image"/><Relationship Id="rId17" Target="../media/image184.png" Type="http://schemas.openxmlformats.org/officeDocument/2006/relationships/image"/><Relationship Id="rId18" Target="../media/image159.png" Type="http://schemas.openxmlformats.org/officeDocument/2006/relationships/image"/><Relationship Id="rId19" Target="../media/image39.png" Type="http://schemas.openxmlformats.org/officeDocument/2006/relationships/image"/><Relationship Id="rId2" Target="../media/image1.png" Type="http://schemas.openxmlformats.org/officeDocument/2006/relationships/image"/><Relationship Id="rId20" Target="../media/image160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77.png" Type="http://schemas.openxmlformats.org/officeDocument/2006/relationships/image"/><Relationship Id="rId9" Target="../media/image17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186.png" Type="http://schemas.openxmlformats.org/officeDocument/2006/relationships/image"/><Relationship Id="rId12" Target="../media/image187.png" Type="http://schemas.openxmlformats.org/officeDocument/2006/relationships/image"/><Relationship Id="rId13" Target="../media/image188.png" Type="http://schemas.openxmlformats.org/officeDocument/2006/relationships/image"/><Relationship Id="rId14" Target="../media/image159.png" Type="http://schemas.openxmlformats.org/officeDocument/2006/relationships/image"/><Relationship Id="rId15" Target="../media/image39.png" Type="http://schemas.openxmlformats.org/officeDocument/2006/relationships/image"/><Relationship Id="rId16" Target="../media/image160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61.png" Type="http://schemas.openxmlformats.org/officeDocument/2006/relationships/image"/><Relationship Id="rId9" Target="../media/image18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190.png" Type="http://schemas.openxmlformats.org/officeDocument/2006/relationships/image"/><Relationship Id="rId12" Target="../media/image191.png" Type="http://schemas.openxmlformats.org/officeDocument/2006/relationships/image"/><Relationship Id="rId13" Target="../media/image192.png" Type="http://schemas.openxmlformats.org/officeDocument/2006/relationships/image"/><Relationship Id="rId14" Target="../media/image159.png" Type="http://schemas.openxmlformats.org/officeDocument/2006/relationships/image"/><Relationship Id="rId15" Target="../media/image39.png" Type="http://schemas.openxmlformats.org/officeDocument/2006/relationships/image"/><Relationship Id="rId16" Target="../media/image160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61.png" Type="http://schemas.openxmlformats.org/officeDocument/2006/relationships/image"/><Relationship Id="rId9" Target="../media/image18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194.png" Type="http://schemas.openxmlformats.org/officeDocument/2006/relationships/image"/><Relationship Id="rId12" Target="../media/image195.png" Type="http://schemas.openxmlformats.org/officeDocument/2006/relationships/image"/><Relationship Id="rId13" Target="../media/image196.png" Type="http://schemas.openxmlformats.org/officeDocument/2006/relationships/image"/><Relationship Id="rId14" Target="../media/image197.png" Type="http://schemas.openxmlformats.org/officeDocument/2006/relationships/image"/><Relationship Id="rId15" Target="../media/image159.png" Type="http://schemas.openxmlformats.org/officeDocument/2006/relationships/image"/><Relationship Id="rId16" Target="../media/image39.png" Type="http://schemas.openxmlformats.org/officeDocument/2006/relationships/image"/><Relationship Id="rId17" Target="../media/image160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61.png" Type="http://schemas.openxmlformats.org/officeDocument/2006/relationships/image"/><Relationship Id="rId9" Target="../media/image19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9.png" Type="http://schemas.openxmlformats.org/officeDocument/2006/relationships/image"/><Relationship Id="rId11" Target="../media/image39.png" Type="http://schemas.openxmlformats.org/officeDocument/2006/relationships/image"/><Relationship Id="rId12" Target="../media/image160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198.png" Type="http://schemas.openxmlformats.org/officeDocument/2006/relationships/image"/><Relationship Id="rId9" Target="../media/image19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200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203.png" Type="http://schemas.openxmlformats.org/officeDocument/2006/relationships/image"/><Relationship Id="rId12" Target="../media/image204.png" Type="http://schemas.openxmlformats.org/officeDocument/2006/relationships/image"/><Relationship Id="rId13" Target="../media/image205.png" Type="http://schemas.openxmlformats.org/officeDocument/2006/relationships/image"/><Relationship Id="rId14" Target="../media/image206.png" Type="http://schemas.openxmlformats.org/officeDocument/2006/relationships/image"/><Relationship Id="rId15" Target="../media/image207.png" Type="http://schemas.openxmlformats.org/officeDocument/2006/relationships/image"/><Relationship Id="rId16" Target="../media/image208.png" Type="http://schemas.openxmlformats.org/officeDocument/2006/relationships/image"/><Relationship Id="rId17" Target="../media/image76.png" Type="http://schemas.openxmlformats.org/officeDocument/2006/relationships/image"/><Relationship Id="rId18" Target="../media/image209.png" Type="http://schemas.openxmlformats.org/officeDocument/2006/relationships/image"/><Relationship Id="rId19" Target="../media/image210.png" Type="http://schemas.openxmlformats.org/officeDocument/2006/relationships/image"/><Relationship Id="rId2" Target="../media/image1.png" Type="http://schemas.openxmlformats.org/officeDocument/2006/relationships/image"/><Relationship Id="rId20" Target="../media/image211.png" Type="http://schemas.openxmlformats.org/officeDocument/2006/relationships/image"/><Relationship Id="rId21" Target="../media/image212.png" Type="http://schemas.openxmlformats.org/officeDocument/2006/relationships/image"/><Relationship Id="rId22" Target="../media/image213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201.png" Type="http://schemas.openxmlformats.org/officeDocument/2006/relationships/image"/><Relationship Id="rId9" Target="../media/image20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3.png" Type="http://schemas.openxmlformats.org/officeDocument/2006/relationships/image"/><Relationship Id="rId11" Target="../media/image204.png" Type="http://schemas.openxmlformats.org/officeDocument/2006/relationships/image"/><Relationship Id="rId12" Target="../media/image205.png" Type="http://schemas.openxmlformats.org/officeDocument/2006/relationships/image"/><Relationship Id="rId13" Target="../media/image206.png" Type="http://schemas.openxmlformats.org/officeDocument/2006/relationships/image"/><Relationship Id="rId14" Target="../media/image214.png" Type="http://schemas.openxmlformats.org/officeDocument/2006/relationships/image"/><Relationship Id="rId15" Target="../media/image208.png" Type="http://schemas.openxmlformats.org/officeDocument/2006/relationships/image"/><Relationship Id="rId16" Target="../media/image76.png" Type="http://schemas.openxmlformats.org/officeDocument/2006/relationships/image"/><Relationship Id="rId17" Target="../media/image209.png" Type="http://schemas.openxmlformats.org/officeDocument/2006/relationships/image"/><Relationship Id="rId18" Target="../media/image210.png" Type="http://schemas.openxmlformats.org/officeDocument/2006/relationships/image"/><Relationship Id="rId19" Target="../media/image211.png" Type="http://schemas.openxmlformats.org/officeDocument/2006/relationships/image"/><Relationship Id="rId2" Target="../media/image1.png" Type="http://schemas.openxmlformats.org/officeDocument/2006/relationships/image"/><Relationship Id="rId20" Target="../media/image215.png" Type="http://schemas.openxmlformats.org/officeDocument/2006/relationships/image"/><Relationship Id="rId21" Target="../media/image216.png" Type="http://schemas.openxmlformats.org/officeDocument/2006/relationships/image"/><Relationship Id="rId22" Target="../media/image217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202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3.png" Type="http://schemas.openxmlformats.org/officeDocument/2006/relationships/image"/><Relationship Id="rId11" Target="../media/image204.png" Type="http://schemas.openxmlformats.org/officeDocument/2006/relationships/image"/><Relationship Id="rId12" Target="../media/image205.png" Type="http://schemas.openxmlformats.org/officeDocument/2006/relationships/image"/><Relationship Id="rId13" Target="../media/image206.png" Type="http://schemas.openxmlformats.org/officeDocument/2006/relationships/image"/><Relationship Id="rId14" Target="../media/image218.png" Type="http://schemas.openxmlformats.org/officeDocument/2006/relationships/image"/><Relationship Id="rId15" Target="../media/image210.png" Type="http://schemas.openxmlformats.org/officeDocument/2006/relationships/image"/><Relationship Id="rId16" Target="../media/image211.png" Type="http://schemas.openxmlformats.org/officeDocument/2006/relationships/image"/><Relationship Id="rId17" Target="../media/image219.png" Type="http://schemas.openxmlformats.org/officeDocument/2006/relationships/image"/><Relationship Id="rId18" Target="../media/image220.png" Type="http://schemas.openxmlformats.org/officeDocument/2006/relationships/image"/><Relationship Id="rId19" Target="../media/image221.png" Type="http://schemas.openxmlformats.org/officeDocument/2006/relationships/image"/><Relationship Id="rId2" Target="../media/image1.png" Type="http://schemas.openxmlformats.org/officeDocument/2006/relationships/image"/><Relationship Id="rId20" Target="../media/image222.png" Type="http://schemas.openxmlformats.org/officeDocument/2006/relationships/image"/><Relationship Id="rId21" Target="../media/image223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202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224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225.png" Type="http://schemas.openxmlformats.org/officeDocument/2006/relationships/image"/><Relationship Id="rId6" Target="../media/image39.png" Type="http://schemas.openxmlformats.org/officeDocument/2006/relationships/image"/><Relationship Id="rId7" Target="../media/image226.png" Type="http://schemas.openxmlformats.org/officeDocument/2006/relationships/image"/><Relationship Id="rId8" Target="../media/image22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228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0.png" Type="http://schemas.openxmlformats.org/officeDocument/2006/relationships/image"/><Relationship Id="rId11" Target="../media/image231.png" Type="http://schemas.openxmlformats.org/officeDocument/2006/relationships/image"/><Relationship Id="rId12" Target="../media/image232.png" Type="http://schemas.openxmlformats.org/officeDocument/2006/relationships/image"/><Relationship Id="rId13" Target="../media/image233.png" Type="http://schemas.openxmlformats.org/officeDocument/2006/relationships/image"/><Relationship Id="rId14" Target="../media/image234.png" Type="http://schemas.openxmlformats.org/officeDocument/2006/relationships/image"/><Relationship Id="rId15" Target="../media/image235.png" Type="http://schemas.openxmlformats.org/officeDocument/2006/relationships/image"/><Relationship Id="rId16" Target="../media/image236.png" Type="http://schemas.openxmlformats.org/officeDocument/2006/relationships/image"/><Relationship Id="rId17" Target="../media/image237.png" Type="http://schemas.openxmlformats.org/officeDocument/2006/relationships/image"/><Relationship Id="rId18" Target="../media/image238.png" Type="http://schemas.openxmlformats.org/officeDocument/2006/relationships/image"/><Relationship Id="rId19" Target="../media/image239.png" Type="http://schemas.openxmlformats.org/officeDocument/2006/relationships/image"/><Relationship Id="rId2" Target="../media/image1.png" Type="http://schemas.openxmlformats.org/officeDocument/2006/relationships/image"/><Relationship Id="rId20" Target="../media/image240.png" Type="http://schemas.openxmlformats.org/officeDocument/2006/relationships/image"/><Relationship Id="rId21" Target="../media/image241.png" Type="http://schemas.openxmlformats.org/officeDocument/2006/relationships/image"/><Relationship Id="rId22" Target="../media/image242.png" Type="http://schemas.openxmlformats.org/officeDocument/2006/relationships/image"/><Relationship Id="rId23" Target="../media/image243.png" Type="http://schemas.openxmlformats.org/officeDocument/2006/relationships/image"/><Relationship Id="rId24" Target="../media/image244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229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0.png" Type="http://schemas.openxmlformats.org/officeDocument/2006/relationships/image"/><Relationship Id="rId11" Target="../media/image231.png" Type="http://schemas.openxmlformats.org/officeDocument/2006/relationships/image"/><Relationship Id="rId12" Target="../media/image234.png" Type="http://schemas.openxmlformats.org/officeDocument/2006/relationships/image"/><Relationship Id="rId13" Target="../media/image236.png" Type="http://schemas.openxmlformats.org/officeDocument/2006/relationships/image"/><Relationship Id="rId14" Target="../media/image237.png" Type="http://schemas.openxmlformats.org/officeDocument/2006/relationships/image"/><Relationship Id="rId15" Target="../media/image232.png" Type="http://schemas.openxmlformats.org/officeDocument/2006/relationships/image"/><Relationship Id="rId16" Target="../media/image233.png" Type="http://schemas.openxmlformats.org/officeDocument/2006/relationships/image"/><Relationship Id="rId17" Target="../media/image245.png" Type="http://schemas.openxmlformats.org/officeDocument/2006/relationships/image"/><Relationship Id="rId18" Target="../media/image246.png" Type="http://schemas.openxmlformats.org/officeDocument/2006/relationships/image"/><Relationship Id="rId19" Target="../media/image76.png" Type="http://schemas.openxmlformats.org/officeDocument/2006/relationships/image"/><Relationship Id="rId2" Target="../media/image1.png" Type="http://schemas.openxmlformats.org/officeDocument/2006/relationships/image"/><Relationship Id="rId20" Target="../media/image247.png" Type="http://schemas.openxmlformats.org/officeDocument/2006/relationships/image"/><Relationship Id="rId21" Target="../media/image248.png" Type="http://schemas.openxmlformats.org/officeDocument/2006/relationships/image"/><Relationship Id="rId22" Target="../media/image249.png" Type="http://schemas.openxmlformats.org/officeDocument/2006/relationships/image"/><Relationship Id="rId23" Target="../media/image250.png" Type="http://schemas.openxmlformats.org/officeDocument/2006/relationships/image"/><Relationship Id="rId24" Target="../media/image251.png" Type="http://schemas.openxmlformats.org/officeDocument/2006/relationships/image"/><Relationship Id="rId25" Target="../media/image252.png" Type="http://schemas.openxmlformats.org/officeDocument/2006/relationships/image"/><Relationship Id="rId26" Target="../media/image253.png" Type="http://schemas.openxmlformats.org/officeDocument/2006/relationships/image"/><Relationship Id="rId27" Target="../media/image254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229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0.png" Type="http://schemas.openxmlformats.org/officeDocument/2006/relationships/image"/><Relationship Id="rId11" Target="../media/image231.png" Type="http://schemas.openxmlformats.org/officeDocument/2006/relationships/image"/><Relationship Id="rId12" Target="../media/image234.png" Type="http://schemas.openxmlformats.org/officeDocument/2006/relationships/image"/><Relationship Id="rId13" Target="../media/image236.png" Type="http://schemas.openxmlformats.org/officeDocument/2006/relationships/image"/><Relationship Id="rId14" Target="../media/image237.png" Type="http://schemas.openxmlformats.org/officeDocument/2006/relationships/image"/><Relationship Id="rId15" Target="../media/image232.png" Type="http://schemas.openxmlformats.org/officeDocument/2006/relationships/image"/><Relationship Id="rId16" Target="../media/image233.png" Type="http://schemas.openxmlformats.org/officeDocument/2006/relationships/image"/><Relationship Id="rId17" Target="../media/image255.png" Type="http://schemas.openxmlformats.org/officeDocument/2006/relationships/image"/><Relationship Id="rId18" Target="../media/image246.png" Type="http://schemas.openxmlformats.org/officeDocument/2006/relationships/image"/><Relationship Id="rId19" Target="../media/image76.png" Type="http://schemas.openxmlformats.org/officeDocument/2006/relationships/image"/><Relationship Id="rId2" Target="../media/image1.png" Type="http://schemas.openxmlformats.org/officeDocument/2006/relationships/image"/><Relationship Id="rId20" Target="../media/image256.png" Type="http://schemas.openxmlformats.org/officeDocument/2006/relationships/image"/><Relationship Id="rId21" Target="../media/image257.png" Type="http://schemas.openxmlformats.org/officeDocument/2006/relationships/image"/><Relationship Id="rId22" Target="../media/image258.png" Type="http://schemas.openxmlformats.org/officeDocument/2006/relationships/image"/><Relationship Id="rId23" Target="../media/image259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229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0.png" Type="http://schemas.openxmlformats.org/officeDocument/2006/relationships/image"/><Relationship Id="rId11" Target="../media/image231.png" Type="http://schemas.openxmlformats.org/officeDocument/2006/relationships/image"/><Relationship Id="rId12" Target="../media/image234.png" Type="http://schemas.openxmlformats.org/officeDocument/2006/relationships/image"/><Relationship Id="rId13" Target="../media/image236.png" Type="http://schemas.openxmlformats.org/officeDocument/2006/relationships/image"/><Relationship Id="rId14" Target="../media/image237.png" Type="http://schemas.openxmlformats.org/officeDocument/2006/relationships/image"/><Relationship Id="rId15" Target="../media/image232.png" Type="http://schemas.openxmlformats.org/officeDocument/2006/relationships/image"/><Relationship Id="rId16" Target="../media/image233.png" Type="http://schemas.openxmlformats.org/officeDocument/2006/relationships/image"/><Relationship Id="rId17" Target="../media/image260.png" Type="http://schemas.openxmlformats.org/officeDocument/2006/relationships/image"/><Relationship Id="rId18" Target="../media/image246.png" Type="http://schemas.openxmlformats.org/officeDocument/2006/relationships/image"/><Relationship Id="rId19" Target="../media/image76.png" Type="http://schemas.openxmlformats.org/officeDocument/2006/relationships/image"/><Relationship Id="rId2" Target="../media/image1.png" Type="http://schemas.openxmlformats.org/officeDocument/2006/relationships/image"/><Relationship Id="rId20" Target="../media/image261.png" Type="http://schemas.openxmlformats.org/officeDocument/2006/relationships/image"/><Relationship Id="rId21" Target="../media/image262.png" Type="http://schemas.openxmlformats.org/officeDocument/2006/relationships/image"/><Relationship Id="rId22" Target="../media/image263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229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264.png" Type="http://schemas.openxmlformats.org/officeDocument/2006/relationships/image"/><Relationship Id="rId6" Target="../media/image39.png" Type="http://schemas.openxmlformats.org/officeDocument/2006/relationships/image"/><Relationship Id="rId7" Target="../media/image265.png" Type="http://schemas.openxmlformats.org/officeDocument/2006/relationships/image"/><Relationship Id="rId8" Target="../media/image26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26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1.png" Type="http://schemas.openxmlformats.org/officeDocument/2006/relationships/image"/><Relationship Id="rId2" Target="../media/image1.png" Type="http://schemas.openxmlformats.org/officeDocument/2006/relationships/image"/><Relationship Id="rId3" Target="../media/image268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1.png" Type="http://schemas.openxmlformats.org/officeDocument/2006/relationships/image"/><Relationship Id="rId8" Target="../media/image269.png" Type="http://schemas.openxmlformats.org/officeDocument/2006/relationships/image"/><Relationship Id="rId9" Target="../media/image27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16" Target="../media/image38.png" Type="http://schemas.openxmlformats.org/officeDocument/2006/relationships/image"/><Relationship Id="rId17" Target="../media/image39.png" Type="http://schemas.openxmlformats.org/officeDocument/2006/relationships/image"/><Relationship Id="rId18" Target="../media/image40.png" Type="http://schemas.openxmlformats.org/officeDocument/2006/relationships/image"/><Relationship Id="rId19" Target="../media/image55.png" Type="http://schemas.openxmlformats.org/officeDocument/2006/relationships/image"/><Relationship Id="rId2" Target="../media/image1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" Target="../media/image42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78.png" Type="http://schemas.openxmlformats.org/officeDocument/2006/relationships/image"/><Relationship Id="rId14" Target="../media/image81.png" Type="http://schemas.openxmlformats.org/officeDocument/2006/relationships/image"/><Relationship Id="rId15" Target="../media/image82.png" Type="http://schemas.openxmlformats.org/officeDocument/2006/relationships/image"/><Relationship Id="rId16" Target="../media/image83.png" Type="http://schemas.openxmlformats.org/officeDocument/2006/relationships/image"/><Relationship Id="rId17" Target="../media/image84.png" Type="http://schemas.openxmlformats.org/officeDocument/2006/relationships/image"/><Relationship Id="rId18" Target="../media/image85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86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86.png" Type="http://schemas.openxmlformats.org/officeDocument/2006/relationships/image"/><Relationship Id="rId9" Target="../media/image7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101600"/>
            <a:ext cx="18351500" cy="1038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-12700"/>
            <a:ext cx="18288000" cy="351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8597900"/>
            <a:ext cx="15951200" cy="91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59000" y="4711700"/>
            <a:ext cx="13589000" cy="383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7531100"/>
            <a:ext cx="6667500" cy="69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16600" y="7188200"/>
            <a:ext cx="647700" cy="64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49800" y="7454900"/>
            <a:ext cx="8242300" cy="1117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83500" y="1333500"/>
            <a:ext cx="2921000" cy="2921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571500" y="4432300"/>
            <a:ext cx="2603500" cy="260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0" y="6959600"/>
            <a:ext cx="736600" cy="195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411700" y="4483100"/>
            <a:ext cx="1943100" cy="2247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805400" y="7302500"/>
            <a:ext cx="279400" cy="520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513300" y="7327900"/>
            <a:ext cx="254000" cy="46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8084800" y="7061200"/>
            <a:ext cx="406400" cy="72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06500" y="3060700"/>
            <a:ext cx="146177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80100" y="3238500"/>
            <a:ext cx="66294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78500" y="2857500"/>
            <a:ext cx="774700" cy="762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74400" y="3238500"/>
            <a:ext cx="1219200" cy="121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02600" y="2844800"/>
            <a:ext cx="1028700" cy="774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06700" y="5143500"/>
            <a:ext cx="12941300" cy="3378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13200" y="5626100"/>
            <a:ext cx="1511300" cy="1104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44100" y="6883400"/>
            <a:ext cx="2120900" cy="1104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499100" y="3136900"/>
            <a:ext cx="6629400" cy="18669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17600" y="1104900"/>
            <a:ext cx="32258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5400" y="1066800"/>
            <a:ext cx="3149600" cy="863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076700" y="723900"/>
            <a:ext cx="9131300" cy="2374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352800" y="5461000"/>
            <a:ext cx="6616700" cy="1866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527800" y="6705600"/>
            <a:ext cx="89662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32258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" y="1066800"/>
            <a:ext cx="3149600" cy="86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495800" y="723900"/>
            <a:ext cx="8699500" cy="2374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54600" y="3467100"/>
            <a:ext cx="16281400" cy="2882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29700" y="4089400"/>
            <a:ext cx="8140700" cy="1447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44000" y="4229100"/>
            <a:ext cx="7175500" cy="1536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33500" y="3365500"/>
            <a:ext cx="7327900" cy="5194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41900" y="5765800"/>
            <a:ext cx="16281400" cy="2882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17000" y="6388100"/>
            <a:ext cx="8140700" cy="1447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04300" y="6540500"/>
            <a:ext cx="84074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49500" y="2616200"/>
            <a:ext cx="13589000" cy="6832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1104900"/>
            <a:ext cx="32258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5400" y="1054100"/>
            <a:ext cx="3149600" cy="876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17800" y="723900"/>
            <a:ext cx="111887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101600"/>
            <a:ext cx="18351500" cy="1038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-12700"/>
            <a:ext cx="18288000" cy="351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8597900"/>
            <a:ext cx="15951200" cy="91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41700" y="4533900"/>
            <a:ext cx="11391900" cy="200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79800" y="3949700"/>
            <a:ext cx="11176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19100" y="4673600"/>
            <a:ext cx="16306800" cy="2387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71500" y="4432300"/>
            <a:ext cx="2603500" cy="260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6959600"/>
            <a:ext cx="736600" cy="195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411700" y="4483100"/>
            <a:ext cx="1943100" cy="224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805400" y="7302500"/>
            <a:ext cx="2794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513300" y="7327900"/>
            <a:ext cx="2540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084800" y="7061200"/>
            <a:ext cx="4064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83500" y="1574800"/>
            <a:ext cx="29210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5019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73300" y="3175000"/>
            <a:ext cx="5969000" cy="574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45300" y="4737100"/>
            <a:ext cx="495300" cy="129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40600" y="3898900"/>
            <a:ext cx="4445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241800" y="3594100"/>
            <a:ext cx="4572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29400" y="4572000"/>
            <a:ext cx="914400" cy="1651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003800" y="4711700"/>
            <a:ext cx="787400" cy="889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762500" y="3987800"/>
            <a:ext cx="1282700" cy="3263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84300" y="1054100"/>
            <a:ext cx="2413000" cy="876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30500" y="723900"/>
            <a:ext cx="12471400" cy="2387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940300" y="2286000"/>
            <a:ext cx="16281400" cy="4406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864600" y="3238500"/>
            <a:ext cx="8140700" cy="2197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283700" y="3467100"/>
            <a:ext cx="5943600" cy="29591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991100" y="4508500"/>
            <a:ext cx="16281400" cy="6134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864600" y="5842000"/>
            <a:ext cx="8140700" cy="3060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131300" y="6146800"/>
            <a:ext cx="7315200" cy="363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5019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" y="1054100"/>
            <a:ext cx="2413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30500" y="723900"/>
            <a:ext cx="12471400" cy="2387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53100" y="2552700"/>
            <a:ext cx="14998700" cy="4406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59900" y="3517900"/>
            <a:ext cx="7493000" cy="2197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98700" y="3416300"/>
            <a:ext cx="6565900" cy="539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13900" y="3746500"/>
            <a:ext cx="7023100" cy="2959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53100" y="5575300"/>
            <a:ext cx="14998700" cy="4406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59900" y="6527800"/>
            <a:ext cx="7493000" cy="2197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613900" y="6731000"/>
            <a:ext cx="59817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5019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" y="1054100"/>
            <a:ext cx="2413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30500" y="723900"/>
            <a:ext cx="12471400" cy="2387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575300" y="3606800"/>
            <a:ext cx="14998700" cy="5232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144000" y="4737100"/>
            <a:ext cx="7493000" cy="261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410700" y="4800600"/>
            <a:ext cx="5829300" cy="3632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16100" y="2882900"/>
            <a:ext cx="2781300" cy="6172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52600" y="2882900"/>
            <a:ext cx="2870200" cy="6210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321300" y="3467100"/>
            <a:ext cx="3111500" cy="50165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448300" y="4584700"/>
            <a:ext cx="28194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5019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" y="1054100"/>
            <a:ext cx="2413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41500" y="723900"/>
            <a:ext cx="13335000" cy="2387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600700" y="3390900"/>
            <a:ext cx="14998700" cy="2362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271000" y="3898900"/>
            <a:ext cx="7493000" cy="1181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27200" y="3111500"/>
            <a:ext cx="6959600" cy="5880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461000" y="3479800"/>
            <a:ext cx="368300" cy="5080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25000" y="4000500"/>
            <a:ext cx="5295900" cy="22860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638800" y="5372100"/>
            <a:ext cx="14998700" cy="3657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271000" y="6159500"/>
            <a:ext cx="7493000" cy="1828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700000">
            <a:off x="6908800" y="3733800"/>
            <a:ext cx="1193800" cy="1676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50400" y="6248400"/>
            <a:ext cx="61341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5019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" y="1054100"/>
            <a:ext cx="2413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41500" y="723900"/>
            <a:ext cx="13335000" cy="2387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39200" y="4559300"/>
            <a:ext cx="7493000" cy="4610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65300" y="2870200"/>
            <a:ext cx="5715000" cy="637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07500" y="4610100"/>
            <a:ext cx="6858000" cy="6184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788400" y="3124200"/>
            <a:ext cx="7543800" cy="1270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191500" y="3175000"/>
            <a:ext cx="8242300" cy="1435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2700000">
            <a:off x="8788400" y="2870200"/>
            <a:ext cx="4699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5019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" y="1054100"/>
            <a:ext cx="2413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41500" y="723900"/>
            <a:ext cx="13335000" cy="2387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540000" y="2768600"/>
            <a:ext cx="2908300" cy="65786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933700" y="2794000"/>
            <a:ext cx="17068800" cy="3898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061200" y="3632200"/>
            <a:ext cx="8534400" cy="1955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933700" y="5575300"/>
            <a:ext cx="17068800" cy="3898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061200" y="6413500"/>
            <a:ext cx="8534400" cy="195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15200" y="3695700"/>
            <a:ext cx="5435600" cy="2184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02500" y="6438900"/>
            <a:ext cx="76454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101600"/>
            <a:ext cx="18351500" cy="1038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-12700"/>
            <a:ext cx="18288000" cy="351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8597900"/>
            <a:ext cx="15951200" cy="914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74400" y="2209800"/>
            <a:ext cx="2070100" cy="2070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571500" y="4432300"/>
            <a:ext cx="2603500" cy="260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411700" y="4483100"/>
            <a:ext cx="1943100" cy="224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6959600"/>
            <a:ext cx="736600" cy="195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805400" y="7302500"/>
            <a:ext cx="2794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513300" y="7327900"/>
            <a:ext cx="254000" cy="469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084800" y="7061200"/>
            <a:ext cx="406400" cy="72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3500" y="2082800"/>
            <a:ext cx="13093700" cy="2971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27300" y="4318000"/>
            <a:ext cx="6324600" cy="965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27300" y="4318000"/>
            <a:ext cx="952500" cy="965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336800" y="4318000"/>
            <a:ext cx="1422400" cy="1079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721100" y="4394200"/>
            <a:ext cx="2641600" cy="1016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436100" y="4318000"/>
            <a:ext cx="6324600" cy="965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36100" y="4318000"/>
            <a:ext cx="952500" cy="965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309100" y="4318000"/>
            <a:ext cx="1384300" cy="1079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629900" y="4394200"/>
            <a:ext cx="1943100" cy="1016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27300" y="5791200"/>
            <a:ext cx="6324600" cy="965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27300" y="5791200"/>
            <a:ext cx="952500" cy="965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400300" y="5791200"/>
            <a:ext cx="1384300" cy="1079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733800" y="5905500"/>
            <a:ext cx="2565400" cy="15367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436100" y="5791200"/>
            <a:ext cx="6324600" cy="965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36100" y="5791200"/>
            <a:ext cx="952500" cy="965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309100" y="5791200"/>
            <a:ext cx="1409700" cy="1079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629900" y="5880100"/>
            <a:ext cx="2336800" cy="10160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27300" y="7213600"/>
            <a:ext cx="6324600" cy="965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27300" y="7213600"/>
            <a:ext cx="952500" cy="965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400300" y="7213600"/>
            <a:ext cx="1397000" cy="1079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721100" y="7289800"/>
            <a:ext cx="3276600" cy="10160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436100" y="7213600"/>
            <a:ext cx="6324600" cy="9652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36100" y="7213600"/>
            <a:ext cx="952500" cy="965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309100" y="7213600"/>
            <a:ext cx="1397000" cy="1079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629900" y="7302500"/>
            <a:ext cx="19685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101600"/>
            <a:ext cx="18351500" cy="1038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-12700"/>
            <a:ext cx="18288000" cy="351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8597900"/>
            <a:ext cx="15951200" cy="91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41700" y="4533900"/>
            <a:ext cx="11391900" cy="200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79800" y="3949700"/>
            <a:ext cx="11176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1000" y="4673600"/>
            <a:ext cx="15468600" cy="2387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71500" y="4432300"/>
            <a:ext cx="2603500" cy="260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6959600"/>
            <a:ext cx="736600" cy="195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411700" y="4483100"/>
            <a:ext cx="1943100" cy="224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805400" y="7302500"/>
            <a:ext cx="2794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513300" y="7327900"/>
            <a:ext cx="2540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084800" y="7061200"/>
            <a:ext cx="4064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83500" y="1574800"/>
            <a:ext cx="29210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3302000"/>
            <a:ext cx="7073900" cy="4381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01200" y="3302000"/>
            <a:ext cx="7073900" cy="4381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46300" y="8115300"/>
            <a:ext cx="6108700" cy="850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32000" y="7734300"/>
            <a:ext cx="774700" cy="762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43100" y="8039100"/>
            <a:ext cx="6337300" cy="1371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7600" y="1104900"/>
            <a:ext cx="32766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58900" y="1054100"/>
            <a:ext cx="3098800" cy="876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882900" y="609600"/>
            <a:ext cx="10312400" cy="2362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96500" y="8115300"/>
            <a:ext cx="6108700" cy="850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94900" y="7734300"/>
            <a:ext cx="774700" cy="762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893300" y="8039100"/>
            <a:ext cx="6311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40800" y="3175000"/>
            <a:ext cx="8051800" cy="604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77200" y="4546600"/>
            <a:ext cx="4254500" cy="218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9180000">
            <a:off x="7886700" y="3975100"/>
            <a:ext cx="812800" cy="113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82900" y="609600"/>
            <a:ext cx="10312400" cy="2362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71200" y="2844800"/>
            <a:ext cx="42037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833100" y="2882900"/>
            <a:ext cx="4216400" cy="838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5700" y="4013200"/>
            <a:ext cx="6311900" cy="4572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17600" y="5461000"/>
            <a:ext cx="6642100" cy="2159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90700" y="3416300"/>
            <a:ext cx="5143500" cy="82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981200" y="3403600"/>
            <a:ext cx="4991100" cy="11811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17600" y="1104900"/>
            <a:ext cx="3276600" cy="558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58900" y="1054100"/>
            <a:ext cx="3098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82900" y="609600"/>
            <a:ext cx="10312400" cy="236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9100" y="3543300"/>
            <a:ext cx="14922500" cy="4889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56300" y="5410200"/>
            <a:ext cx="6388100" cy="1155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917700" y="3860800"/>
            <a:ext cx="18503900" cy="170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07100" y="5245100"/>
            <a:ext cx="6502400" cy="170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39700" y="6718300"/>
            <a:ext cx="16738600" cy="1701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7600" y="1104900"/>
            <a:ext cx="32766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58900" y="1054100"/>
            <a:ext cx="3098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98700" y="3797300"/>
            <a:ext cx="7150100" cy="3429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14100" y="3213100"/>
            <a:ext cx="4648200" cy="4584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82900" y="609600"/>
            <a:ext cx="10312400" cy="2362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14700" y="2971800"/>
            <a:ext cx="5092700" cy="546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60800" y="2933700"/>
            <a:ext cx="4102100" cy="863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391900" y="2781300"/>
            <a:ext cx="4292600" cy="546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47400" y="2755900"/>
            <a:ext cx="5041900" cy="863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49400" y="8051800"/>
            <a:ext cx="15303500" cy="134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58900" y="7607300"/>
            <a:ext cx="774700" cy="762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49400" y="7874000"/>
            <a:ext cx="14528800" cy="1968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17600" y="1104900"/>
            <a:ext cx="3276600" cy="558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58900" y="1054100"/>
            <a:ext cx="3098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82900" y="609600"/>
            <a:ext cx="10312400" cy="236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72600" y="3441700"/>
            <a:ext cx="7810500" cy="2349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61500" y="2984500"/>
            <a:ext cx="774700" cy="76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44100" y="3467100"/>
            <a:ext cx="6807200" cy="255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72600" y="6324600"/>
            <a:ext cx="7810500" cy="2349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61500" y="5867400"/>
            <a:ext cx="774700" cy="762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33500" y="3467100"/>
            <a:ext cx="7772400" cy="510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12300" y="6642100"/>
            <a:ext cx="7226300" cy="1968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7600" y="1104900"/>
            <a:ext cx="32766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58900" y="1054100"/>
            <a:ext cx="3098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82900" y="609600"/>
            <a:ext cx="10312400" cy="236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74000" y="3479800"/>
            <a:ext cx="9436100" cy="2349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01000" y="3098800"/>
            <a:ext cx="774700" cy="76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32600" y="3797300"/>
            <a:ext cx="11379200" cy="1968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5700" y="3276600"/>
            <a:ext cx="6375400" cy="554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74000" y="6400800"/>
            <a:ext cx="9436100" cy="234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01000" y="6019800"/>
            <a:ext cx="774700" cy="762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896100" y="6756400"/>
            <a:ext cx="10388600" cy="1968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7600" y="1104900"/>
            <a:ext cx="32766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58900" y="1054100"/>
            <a:ext cx="3098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82900" y="609600"/>
            <a:ext cx="10312400" cy="236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87600" y="3314700"/>
            <a:ext cx="13563600" cy="2349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14600" y="2933700"/>
            <a:ext cx="774700" cy="76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68600" y="4013200"/>
            <a:ext cx="12814300" cy="1371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5448300" y="5130800"/>
            <a:ext cx="29502100" cy="5016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65300" y="6223000"/>
            <a:ext cx="14744700" cy="2501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806700" y="6248400"/>
            <a:ext cx="12509500" cy="2819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17600" y="1104900"/>
            <a:ext cx="32766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58900" y="1054100"/>
            <a:ext cx="3098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14900" y="723900"/>
            <a:ext cx="8229600" cy="2387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35200" y="2667000"/>
            <a:ext cx="13855700" cy="668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7600" y="1104900"/>
            <a:ext cx="3276600" cy="55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58900" y="1054100"/>
            <a:ext cx="3098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101600"/>
            <a:ext cx="18351500" cy="1038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-12700"/>
            <a:ext cx="18288000" cy="351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8597900"/>
            <a:ext cx="15951200" cy="91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41700" y="4533900"/>
            <a:ext cx="11391900" cy="200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79800" y="3949700"/>
            <a:ext cx="11176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5400" y="4673600"/>
            <a:ext cx="15900400" cy="2387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71500" y="4432300"/>
            <a:ext cx="2603500" cy="260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6959600"/>
            <a:ext cx="736600" cy="195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411700" y="4483100"/>
            <a:ext cx="1943100" cy="224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805400" y="7302500"/>
            <a:ext cx="2794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513300" y="7327900"/>
            <a:ext cx="2540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084800" y="7061200"/>
            <a:ext cx="4064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83500" y="1574800"/>
            <a:ext cx="29210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101600"/>
            <a:ext cx="18351500" cy="1038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-12700"/>
            <a:ext cx="18288000" cy="351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8597900"/>
            <a:ext cx="15951200" cy="91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41700" y="4533900"/>
            <a:ext cx="11391900" cy="200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79800" y="3949700"/>
            <a:ext cx="11176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9400" y="4673600"/>
            <a:ext cx="15595600" cy="2374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71500" y="4432300"/>
            <a:ext cx="2603500" cy="260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6959600"/>
            <a:ext cx="736600" cy="195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411700" y="4483100"/>
            <a:ext cx="1943100" cy="224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805400" y="7302500"/>
            <a:ext cx="2794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513300" y="7327900"/>
            <a:ext cx="2540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084800" y="7061200"/>
            <a:ext cx="4064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83500" y="1574800"/>
            <a:ext cx="29210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1600" y="4343400"/>
            <a:ext cx="6794500" cy="3873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1104900"/>
            <a:ext cx="28829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1054100"/>
            <a:ext cx="3263900" cy="876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851400" y="685800"/>
            <a:ext cx="9055100" cy="2387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32300" y="3644900"/>
            <a:ext cx="17157700" cy="336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610600" y="4381500"/>
            <a:ext cx="8572500" cy="1676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70900" y="4356100"/>
            <a:ext cx="9017000" cy="19685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81300" y="3187700"/>
            <a:ext cx="3695700" cy="736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679700" y="2794000"/>
            <a:ext cx="774700" cy="762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540000" y="3175000"/>
            <a:ext cx="4076700" cy="1054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125200" y="3187700"/>
            <a:ext cx="3492500" cy="74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036300" y="2819400"/>
            <a:ext cx="749300" cy="749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163300" y="3136900"/>
            <a:ext cx="3467100" cy="11811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32300" y="5816600"/>
            <a:ext cx="17157700" cy="3365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610600" y="6540500"/>
            <a:ext cx="8572500" cy="1676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242300" y="6527800"/>
            <a:ext cx="92710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8829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5200" y="1054100"/>
            <a:ext cx="3263900" cy="87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51400" y="685800"/>
            <a:ext cx="9055100" cy="2387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708400" y="3911600"/>
            <a:ext cx="17157700" cy="336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86700" y="4648200"/>
            <a:ext cx="8572500" cy="1676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531100" y="4622800"/>
            <a:ext cx="9220200" cy="1968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781300" y="3187700"/>
            <a:ext cx="3695700" cy="736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679700" y="2794000"/>
            <a:ext cx="774700" cy="762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540000" y="3175000"/>
            <a:ext cx="4076700" cy="10541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414000" y="3187700"/>
            <a:ext cx="3492500" cy="74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325100" y="2819400"/>
            <a:ext cx="7493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791700" y="3124200"/>
            <a:ext cx="4140200" cy="10795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708400" y="6235700"/>
            <a:ext cx="17157700" cy="3365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86700" y="6959600"/>
            <a:ext cx="8572500" cy="16764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184400" y="4279900"/>
            <a:ext cx="4800600" cy="4800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518400" y="6946900"/>
            <a:ext cx="92329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8829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5200" y="1054100"/>
            <a:ext cx="3263900" cy="87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51400" y="685800"/>
            <a:ext cx="9055100" cy="2387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708400" y="3911600"/>
            <a:ext cx="17157700" cy="336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86700" y="4648200"/>
            <a:ext cx="8572500" cy="1676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20000" y="4622800"/>
            <a:ext cx="9131300" cy="1968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14000" y="3187700"/>
            <a:ext cx="3492500" cy="749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325100" y="2819400"/>
            <a:ext cx="7493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766300" y="3111500"/>
            <a:ext cx="4254500" cy="1117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708400" y="6235700"/>
            <a:ext cx="17157700" cy="3365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86700" y="6959600"/>
            <a:ext cx="8572500" cy="1676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20800" y="2692400"/>
            <a:ext cx="5803900" cy="6654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946400" y="3937000"/>
            <a:ext cx="762000" cy="292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959100" y="5549900"/>
            <a:ext cx="762000" cy="292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946400" y="7150100"/>
            <a:ext cx="762000" cy="292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946400" y="8737600"/>
            <a:ext cx="762000" cy="292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84300" y="3937000"/>
            <a:ext cx="12065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84300" y="5549900"/>
            <a:ext cx="1206500" cy="292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84300" y="7150100"/>
            <a:ext cx="1206500" cy="292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84300" y="8737600"/>
            <a:ext cx="1206500" cy="292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858000" y="7251700"/>
            <a:ext cx="990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101600"/>
            <a:ext cx="18351500" cy="1038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-12700"/>
            <a:ext cx="18288000" cy="351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8597900"/>
            <a:ext cx="15951200" cy="91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41700" y="4533900"/>
            <a:ext cx="11391900" cy="200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79800" y="3949700"/>
            <a:ext cx="11176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" y="4673600"/>
            <a:ext cx="14630400" cy="2387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71500" y="4432300"/>
            <a:ext cx="2603500" cy="260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6959600"/>
            <a:ext cx="736600" cy="195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411700" y="4483100"/>
            <a:ext cx="1943100" cy="224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805400" y="7302500"/>
            <a:ext cx="2794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513300" y="7327900"/>
            <a:ext cx="2540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084800" y="7061200"/>
            <a:ext cx="4064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83500" y="1574800"/>
            <a:ext cx="29210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6600" y="685800"/>
            <a:ext cx="16878300" cy="8801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86200" y="711200"/>
            <a:ext cx="1028700" cy="102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1104900"/>
            <a:ext cx="38481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1054100"/>
            <a:ext cx="3517900" cy="87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8900" y="1600200"/>
            <a:ext cx="16535400" cy="8369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101600"/>
            <a:ext cx="18351500" cy="1038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-12700"/>
            <a:ext cx="18288000" cy="351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8597900"/>
            <a:ext cx="15951200" cy="91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41700" y="4533900"/>
            <a:ext cx="11391900" cy="200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79800" y="3949700"/>
            <a:ext cx="11176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06400" y="4673600"/>
            <a:ext cx="16217900" cy="2387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71500" y="4432300"/>
            <a:ext cx="2603500" cy="260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6959600"/>
            <a:ext cx="736600" cy="195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411700" y="4483100"/>
            <a:ext cx="1943100" cy="224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805400" y="7302500"/>
            <a:ext cx="2794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513300" y="7327900"/>
            <a:ext cx="2540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084800" y="7061200"/>
            <a:ext cx="4064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83500" y="1574800"/>
            <a:ext cx="29210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7940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5500" y="1054100"/>
            <a:ext cx="3390900" cy="87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00600" y="673100"/>
            <a:ext cx="8864600" cy="2387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64000" y="2806700"/>
            <a:ext cx="15709900" cy="336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86700" y="3530600"/>
            <a:ext cx="7861300" cy="1676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5900" y="2971800"/>
            <a:ext cx="4914900" cy="6172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454900" y="3594100"/>
            <a:ext cx="8178800" cy="19685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626100" y="3873500"/>
            <a:ext cx="254000" cy="660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1200000">
            <a:off x="5511800" y="3924300"/>
            <a:ext cx="215900" cy="215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194300" y="3721100"/>
            <a:ext cx="977900" cy="977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197100" y="7239000"/>
            <a:ext cx="1092200" cy="10922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229100" y="3098800"/>
            <a:ext cx="1955800" cy="508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114800" y="3009900"/>
            <a:ext cx="2247900" cy="990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36700" y="6553200"/>
            <a:ext cx="1955800" cy="508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60500" y="6451600"/>
            <a:ext cx="2247900" cy="9906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64000" y="5664200"/>
            <a:ext cx="15709900" cy="3365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86700" y="6388100"/>
            <a:ext cx="7861300" cy="1676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632700" y="6451600"/>
            <a:ext cx="80010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7940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5500" y="1054100"/>
            <a:ext cx="3390900" cy="87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00600" y="673100"/>
            <a:ext cx="8864600" cy="2387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2971800"/>
            <a:ext cx="4914900" cy="6172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635500" y="3530600"/>
            <a:ext cx="254000" cy="660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200000">
            <a:off x="4521200" y="3581400"/>
            <a:ext cx="215900" cy="2159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114800" y="4089400"/>
            <a:ext cx="15709900" cy="336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937500" y="4826000"/>
            <a:ext cx="7861300" cy="1676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40600" y="4876800"/>
            <a:ext cx="8343900" cy="196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874000" y="3340100"/>
            <a:ext cx="7962900" cy="1041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772400" y="2959100"/>
            <a:ext cx="774700" cy="762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721100" y="4521200"/>
            <a:ext cx="622300" cy="685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898900" y="7023100"/>
            <a:ext cx="406400" cy="8890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007857300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470400" y="4622800"/>
            <a:ext cx="152400" cy="533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279900" y="6731000"/>
            <a:ext cx="698500" cy="6985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-720000">
            <a:off x="4800600" y="4254500"/>
            <a:ext cx="368300" cy="558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-5400000">
            <a:off x="3213100" y="7327900"/>
            <a:ext cx="863600" cy="342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845300" y="3327400"/>
            <a:ext cx="8839200" cy="13716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152900" y="6146800"/>
            <a:ext cx="15709900" cy="3365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975600" y="6883400"/>
            <a:ext cx="7861300" cy="1676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708900" y="6934200"/>
            <a:ext cx="80264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7940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5500" y="1054100"/>
            <a:ext cx="3390900" cy="87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00600" y="673100"/>
            <a:ext cx="8864600" cy="2387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2971800"/>
            <a:ext cx="4914900" cy="6172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787900" y="5765800"/>
            <a:ext cx="254000" cy="660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200000">
            <a:off x="4673600" y="5816600"/>
            <a:ext cx="215900" cy="2159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114800" y="4089400"/>
            <a:ext cx="15709900" cy="336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937500" y="4826000"/>
            <a:ext cx="7861300" cy="1676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572500" y="4826000"/>
            <a:ext cx="6858000" cy="196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874000" y="3340100"/>
            <a:ext cx="7962900" cy="1041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772400" y="2959100"/>
            <a:ext cx="774700" cy="762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908800" y="3327400"/>
            <a:ext cx="8750300" cy="1371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165600" y="6146800"/>
            <a:ext cx="15709900" cy="3365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988300" y="6883400"/>
            <a:ext cx="7861300" cy="1676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937000" y="4229100"/>
            <a:ext cx="228600" cy="4572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416800" y="6883400"/>
            <a:ext cx="8585200" cy="1968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505200" y="5753100"/>
            <a:ext cx="11303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04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1104900"/>
            <a:ext cx="27940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5500" y="1054100"/>
            <a:ext cx="3390900" cy="87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00600" y="673100"/>
            <a:ext cx="8864600" cy="2387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2971800"/>
            <a:ext cx="4914900" cy="6172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251200" y="6502400"/>
            <a:ext cx="254000" cy="660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200000">
            <a:off x="3136900" y="6553200"/>
            <a:ext cx="215900" cy="2159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114800" y="4089400"/>
            <a:ext cx="15709900" cy="336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937500" y="4826000"/>
            <a:ext cx="7861300" cy="1676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810500" y="4826000"/>
            <a:ext cx="7658100" cy="196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874000" y="3340100"/>
            <a:ext cx="7962900" cy="1041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772400" y="2959100"/>
            <a:ext cx="774700" cy="762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150100" y="3327400"/>
            <a:ext cx="8534400" cy="1371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165600" y="6146800"/>
            <a:ext cx="15709900" cy="3365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988300" y="6883400"/>
            <a:ext cx="7861300" cy="1676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57300" y="6121400"/>
            <a:ext cx="2971800" cy="3009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264400" y="7188200"/>
            <a:ext cx="86868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6600" y="685800"/>
            <a:ext cx="16878300" cy="8801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86200" y="711200"/>
            <a:ext cx="1028700" cy="1028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1104900"/>
            <a:ext cx="3225800" cy="55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5400" y="1066800"/>
            <a:ext cx="3149600" cy="86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2578100"/>
            <a:ext cx="16040100" cy="6159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6600" y="685800"/>
            <a:ext cx="16878300" cy="8801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86200" y="711200"/>
            <a:ext cx="1028700" cy="102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1104900"/>
            <a:ext cx="26289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1600" y="1054100"/>
            <a:ext cx="2387600" cy="87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" y="2628900"/>
            <a:ext cx="164592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101600"/>
            <a:ext cx="18351500" cy="1038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-12700"/>
            <a:ext cx="18288000" cy="351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8597900"/>
            <a:ext cx="15951200" cy="914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71500" y="4432300"/>
            <a:ext cx="2603500" cy="260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6959600"/>
            <a:ext cx="736600" cy="195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411700" y="4483100"/>
            <a:ext cx="1943100" cy="2247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805400" y="7302500"/>
            <a:ext cx="2794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13300" y="7327900"/>
            <a:ext cx="2540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84800" y="7061200"/>
            <a:ext cx="406400" cy="723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686300" y="5994400"/>
            <a:ext cx="2921000" cy="292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80100" y="1409700"/>
            <a:ext cx="6527800" cy="6527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70200" y="3924300"/>
            <a:ext cx="2425700" cy="2806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081500" y="7454900"/>
            <a:ext cx="2794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89400" y="7480300"/>
            <a:ext cx="254000" cy="46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60900" y="7213600"/>
            <a:ext cx="406400" cy="723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9400" y="6019800"/>
            <a:ext cx="736600" cy="1955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00000">
            <a:off x="1993900" y="6172200"/>
            <a:ext cx="635000" cy="635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57600" y="3924300"/>
            <a:ext cx="10972800" cy="4508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0800" y="3771900"/>
            <a:ext cx="33401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85800"/>
            <a:ext cx="4724400" cy="4533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638800" y="5130800"/>
            <a:ext cx="78740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02800" y="5130800"/>
            <a:ext cx="78740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670300" y="7277100"/>
            <a:ext cx="3594100" cy="12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05300" y="3517900"/>
            <a:ext cx="914400" cy="914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715000" y="5232400"/>
            <a:ext cx="115824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05500" y="1524000"/>
            <a:ext cx="3200400" cy="3327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32500" y="1651000"/>
            <a:ext cx="2933700" cy="3060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62700" y="4533900"/>
            <a:ext cx="2260600" cy="457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70600" y="4457700"/>
            <a:ext cx="25908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700000">
            <a:off x="6362700" y="4279900"/>
            <a:ext cx="469900" cy="469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232400" y="838200"/>
            <a:ext cx="4140200" cy="876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17600" y="1104900"/>
            <a:ext cx="3225800" cy="558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95400" y="1066800"/>
            <a:ext cx="3149600" cy="863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71500" y="2146300"/>
            <a:ext cx="5143500" cy="1701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08000" y="3670300"/>
            <a:ext cx="4635500" cy="863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07600" y="1524000"/>
            <a:ext cx="3200400" cy="33274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134600" y="1651000"/>
            <a:ext cx="2933700" cy="3060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77500" y="4533900"/>
            <a:ext cx="2260600" cy="457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160000" y="4445000"/>
            <a:ext cx="2628900" cy="774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700000">
            <a:off x="10464800" y="4279900"/>
            <a:ext cx="469900" cy="469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34500" y="838200"/>
            <a:ext cx="4140200" cy="876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71600" y="1524000"/>
            <a:ext cx="3200400" cy="33274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198600" y="1651000"/>
            <a:ext cx="2933700" cy="3060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541500" y="4533900"/>
            <a:ext cx="2260600" cy="457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249400" y="4457700"/>
            <a:ext cx="2578100" cy="736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700000">
            <a:off x="14528800" y="4279900"/>
            <a:ext cx="469900" cy="4699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398500" y="838200"/>
            <a:ext cx="4140200" cy="8763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05500" y="5842000"/>
            <a:ext cx="3200400" cy="33274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032500" y="5981700"/>
            <a:ext cx="2933700" cy="3060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62700" y="8864600"/>
            <a:ext cx="2260600" cy="457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070600" y="8775700"/>
            <a:ext cx="2578100" cy="7620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700000">
            <a:off x="6362700" y="8597900"/>
            <a:ext cx="469900" cy="4699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207000" y="5156200"/>
            <a:ext cx="4165600" cy="8763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07600" y="5842000"/>
            <a:ext cx="3200400" cy="33274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134600" y="5981700"/>
            <a:ext cx="2933700" cy="30607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77500" y="8851900"/>
            <a:ext cx="2260600" cy="4572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172700" y="8763000"/>
            <a:ext cx="2578100" cy="762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700000">
            <a:off x="10464800" y="8597900"/>
            <a:ext cx="469900" cy="4699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321800" y="5156200"/>
            <a:ext cx="4165600" cy="8763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71600" y="5842000"/>
            <a:ext cx="3200400" cy="33274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98600" y="5981700"/>
            <a:ext cx="2933700" cy="30607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541500" y="8851900"/>
            <a:ext cx="2260600" cy="4572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236700" y="8763000"/>
            <a:ext cx="2590800" cy="7747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700000">
            <a:off x="14528800" y="8597900"/>
            <a:ext cx="469900" cy="4699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385800" y="5156200"/>
            <a:ext cx="4165600" cy="8763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90700" y="5842000"/>
            <a:ext cx="3200400" cy="3327400"/>
          </a:xfrm>
          <a:prstGeom prst="rect">
            <a:avLst/>
          </a:prstGeom>
        </p:spPr>
      </p:pic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6" id="6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917700" y="5981700"/>
            <a:ext cx="2933700" cy="30607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60600" y="8864600"/>
            <a:ext cx="2260600" cy="4572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943100" y="8763000"/>
            <a:ext cx="2628900" cy="7620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700000">
            <a:off x="2247900" y="8597900"/>
            <a:ext cx="469900" cy="469900"/>
          </a:xfrm>
          <a:prstGeom prst="rect">
            <a:avLst/>
          </a:prstGeom>
        </p:spPr>
      </p:pic>
      <p:grpSp>
        <p:nvGrpSpPr>
          <p:cNvPr name="Group 70" id="70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82600" y="7277100"/>
            <a:ext cx="3594100" cy="127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355600" y="5156200"/>
            <a:ext cx="48768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41500" y="4394200"/>
            <a:ext cx="14846300" cy="233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9900" y="4013200"/>
            <a:ext cx="774700" cy="76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11400" y="4533900"/>
            <a:ext cx="14274800" cy="2730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7600" y="1104900"/>
            <a:ext cx="3225800" cy="55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5400" y="1066800"/>
            <a:ext cx="3149600" cy="863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076700" y="723900"/>
            <a:ext cx="9131300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" y="3187700"/>
            <a:ext cx="16446500" cy="549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" y="2794000"/>
            <a:ext cx="800100" cy="787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7600" y="1104900"/>
            <a:ext cx="32258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1066800"/>
            <a:ext cx="3149600" cy="863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76700" y="723900"/>
            <a:ext cx="9131300" cy="2374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85300" y="3771900"/>
            <a:ext cx="7721600" cy="4330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19200" y="3759200"/>
            <a:ext cx="7785100" cy="4356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877800" y="8851900"/>
            <a:ext cx="1295400" cy="46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788900" y="8788400"/>
            <a:ext cx="1447800" cy="711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185900" y="8788400"/>
            <a:ext cx="33020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80100" y="3238500"/>
            <a:ext cx="66294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78500" y="2857500"/>
            <a:ext cx="774700" cy="762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74400" y="3238500"/>
            <a:ext cx="1219200" cy="121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13400" y="3136900"/>
            <a:ext cx="6553200" cy="1866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7600" y="1104900"/>
            <a:ext cx="32258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5400" y="1066800"/>
            <a:ext cx="3149600" cy="863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076700" y="723900"/>
            <a:ext cx="9131300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6731000"/>
            <a:ext cx="18529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00100"/>
            <a:ext cx="168783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5800"/>
            <a:ext cx="16878300" cy="882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660400"/>
            <a:ext cx="16878300" cy="885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85800"/>
            <a:ext cx="16878300" cy="1905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0" y="711200"/>
            <a:ext cx="12192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80100" y="3238500"/>
            <a:ext cx="66294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78500" y="2857500"/>
            <a:ext cx="774700" cy="762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74400" y="3238500"/>
            <a:ext cx="1219200" cy="121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02600" y="2844800"/>
            <a:ext cx="1028700" cy="774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499100" y="3136900"/>
            <a:ext cx="6629400" cy="1866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1104900"/>
            <a:ext cx="32258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77900" y="838200"/>
            <a:ext cx="508000" cy="50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95400" y="1066800"/>
            <a:ext cx="3149600" cy="863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076700" y="723900"/>
            <a:ext cx="9131300" cy="2374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